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Architects Daughter" panose="020B0604020202020204" charset="0"/>
      <p:regular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7967b41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7967b41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9148aa27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9148aa27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9148aa27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c9148aa27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9148aa27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9148aa27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c9148aa276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c9148aa27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c9148aa276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c9148aa27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974ad06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c974ad06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615301" y="714625"/>
            <a:ext cx="7913400" cy="7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080" b="1">
                <a:latin typeface="Architects Daughter"/>
                <a:ea typeface="Architects Daughter"/>
                <a:cs typeface="Architects Daughter"/>
                <a:sym typeface="Architects Daughter"/>
              </a:rPr>
              <a:t>Seven Days of Playground Safety</a:t>
            </a:r>
            <a:endParaRPr sz="4080" b="1">
              <a:latin typeface="Architects Daughter"/>
              <a:ea typeface="Architects Daughter"/>
              <a:cs typeface="Architects Daughter"/>
              <a:sym typeface="Architects Daughter"/>
            </a:endParaRPr>
          </a:p>
        </p:txBody>
      </p:sp>
      <p:sp>
        <p:nvSpPr>
          <p:cNvPr id="55" name="Google Shape;55;p13"/>
          <p:cNvSpPr txBox="1"/>
          <p:nvPr/>
        </p:nvSpPr>
        <p:spPr>
          <a:xfrm>
            <a:off x="1572975" y="1346150"/>
            <a:ext cx="5752800" cy="1600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latin typeface="Architects Daughter"/>
                <a:ea typeface="Architects Daughter"/>
                <a:cs typeface="Architects Daughter"/>
                <a:sym typeface="Architects Daughter"/>
              </a:rPr>
              <a:t>Always wear a mask on the playground. Keep 6 feet apart and wash your hands before and after being on the playground.</a:t>
            </a:r>
            <a:endParaRPr sz="2300" b="1">
              <a:latin typeface="Architects Daughter"/>
              <a:ea typeface="Architects Daughter"/>
              <a:cs typeface="Architects Daughter"/>
              <a:sym typeface="Architects Daughter"/>
            </a:endParaRPr>
          </a:p>
        </p:txBody>
      </p:sp>
      <p:pic>
        <p:nvPicPr>
          <p:cNvPr id="56" name="Google Shape;56;p13"/>
          <p:cNvPicPr preferRelativeResize="0"/>
          <p:nvPr/>
        </p:nvPicPr>
        <p:blipFill>
          <a:blip r:embed="rId3">
            <a:alphaModFix/>
          </a:blip>
          <a:stretch>
            <a:fillRect/>
          </a:stretch>
        </p:blipFill>
        <p:spPr>
          <a:xfrm>
            <a:off x="0" y="3375750"/>
            <a:ext cx="2376994" cy="1767753"/>
          </a:xfrm>
          <a:prstGeom prst="rect">
            <a:avLst/>
          </a:prstGeom>
          <a:noFill/>
          <a:ln>
            <a:noFill/>
          </a:ln>
        </p:spPr>
      </p:pic>
      <p:pic>
        <p:nvPicPr>
          <p:cNvPr id="57" name="Google Shape;57;p13"/>
          <p:cNvPicPr preferRelativeResize="0"/>
          <p:nvPr/>
        </p:nvPicPr>
        <p:blipFill>
          <a:blip r:embed="rId4">
            <a:alphaModFix/>
          </a:blip>
          <a:stretch>
            <a:fillRect/>
          </a:stretch>
        </p:blipFill>
        <p:spPr>
          <a:xfrm>
            <a:off x="7236400" y="3235900"/>
            <a:ext cx="1907599" cy="1907599"/>
          </a:xfrm>
          <a:prstGeom prst="rect">
            <a:avLst/>
          </a:prstGeom>
          <a:noFill/>
          <a:ln>
            <a:noFill/>
          </a:ln>
        </p:spPr>
      </p:pic>
      <p:pic>
        <p:nvPicPr>
          <p:cNvPr id="58" name="Google Shape;58;p13"/>
          <p:cNvPicPr preferRelativeResize="0"/>
          <p:nvPr/>
        </p:nvPicPr>
        <p:blipFill>
          <a:blip r:embed="rId5">
            <a:alphaModFix/>
          </a:blip>
          <a:stretch>
            <a:fillRect/>
          </a:stretch>
        </p:blipFill>
        <p:spPr>
          <a:xfrm>
            <a:off x="3046150" y="2994650"/>
            <a:ext cx="2806450" cy="2148851"/>
          </a:xfrm>
          <a:prstGeom prst="rect">
            <a:avLst/>
          </a:prstGeom>
          <a:noFill/>
          <a:ln>
            <a:noFill/>
          </a:ln>
        </p:spPr>
      </p:pic>
      <p:pic>
        <p:nvPicPr>
          <p:cNvPr id="59" name="Google Shape;59;p13"/>
          <p:cNvPicPr preferRelativeResize="0"/>
          <p:nvPr/>
        </p:nvPicPr>
        <p:blipFill>
          <a:blip r:embed="rId6">
            <a:alphaModFix/>
          </a:blip>
          <a:stretch>
            <a:fillRect/>
          </a:stretch>
        </p:blipFill>
        <p:spPr>
          <a:xfrm>
            <a:off x="7266375" y="943923"/>
            <a:ext cx="1847650" cy="1392953"/>
          </a:xfrm>
          <a:prstGeom prst="rect">
            <a:avLst/>
          </a:prstGeom>
          <a:noFill/>
          <a:ln>
            <a:noFill/>
          </a:ln>
        </p:spPr>
      </p:pic>
      <p:pic>
        <p:nvPicPr>
          <p:cNvPr id="60" name="Google Shape;60;p13"/>
          <p:cNvPicPr preferRelativeResize="0"/>
          <p:nvPr/>
        </p:nvPicPr>
        <p:blipFill>
          <a:blip r:embed="rId7">
            <a:alphaModFix/>
          </a:blip>
          <a:stretch>
            <a:fillRect/>
          </a:stretch>
        </p:blipFill>
        <p:spPr>
          <a:xfrm>
            <a:off x="56125" y="953525"/>
            <a:ext cx="1601776" cy="14834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585300" y="73600"/>
            <a:ext cx="7973400" cy="1138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latin typeface="Architects Daughter"/>
                <a:ea typeface="Architects Daughter"/>
                <a:cs typeface="Architects Daughter"/>
                <a:sym typeface="Architects Daughter"/>
              </a:rPr>
              <a:t> Playground Safety</a:t>
            </a:r>
            <a:endParaRPr>
              <a:latin typeface="Architects Daughter"/>
              <a:ea typeface="Architects Daughter"/>
              <a:cs typeface="Architects Daughter"/>
              <a:sym typeface="Architects Daughter"/>
            </a:endParaRPr>
          </a:p>
        </p:txBody>
      </p:sp>
      <p:sp>
        <p:nvSpPr>
          <p:cNvPr id="66" name="Google Shape;66;p14"/>
          <p:cNvSpPr txBox="1"/>
          <p:nvPr/>
        </p:nvSpPr>
        <p:spPr>
          <a:xfrm>
            <a:off x="1617975" y="2057400"/>
            <a:ext cx="5752800" cy="210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latin typeface="Architects Daughter"/>
                <a:ea typeface="Architects Daughter"/>
                <a:cs typeface="Architects Daughter"/>
                <a:sym typeface="Architects Daughter"/>
              </a:rPr>
              <a:t>Always wear your sneakers or closed toe shoes.  Flip flops and sandals are not allowed on the playground. You can always keep a pair of sneakers in your backpack.</a:t>
            </a:r>
            <a:endParaRPr sz="2500" b="1">
              <a:latin typeface="Architects Daughter"/>
              <a:ea typeface="Architects Daughter"/>
              <a:cs typeface="Architects Daughter"/>
              <a:sym typeface="Architects Daughter"/>
            </a:endParaRPr>
          </a:p>
        </p:txBody>
      </p:sp>
      <p:pic>
        <p:nvPicPr>
          <p:cNvPr id="67" name="Google Shape;67;p14"/>
          <p:cNvPicPr preferRelativeResize="0"/>
          <p:nvPr/>
        </p:nvPicPr>
        <p:blipFill>
          <a:blip r:embed="rId3">
            <a:alphaModFix/>
          </a:blip>
          <a:stretch>
            <a:fillRect/>
          </a:stretch>
        </p:blipFill>
        <p:spPr>
          <a:xfrm>
            <a:off x="0" y="1468125"/>
            <a:ext cx="1937549" cy="1297050"/>
          </a:xfrm>
          <a:prstGeom prst="rect">
            <a:avLst/>
          </a:prstGeom>
          <a:noFill/>
          <a:ln>
            <a:noFill/>
          </a:ln>
        </p:spPr>
      </p:pic>
      <p:pic>
        <p:nvPicPr>
          <p:cNvPr id="68" name="Google Shape;68;p14"/>
          <p:cNvPicPr preferRelativeResize="0"/>
          <p:nvPr/>
        </p:nvPicPr>
        <p:blipFill>
          <a:blip r:embed="rId4">
            <a:alphaModFix/>
          </a:blip>
          <a:stretch>
            <a:fillRect/>
          </a:stretch>
        </p:blipFill>
        <p:spPr>
          <a:xfrm>
            <a:off x="7206450" y="1336950"/>
            <a:ext cx="1762225" cy="2108701"/>
          </a:xfrm>
          <a:prstGeom prst="rect">
            <a:avLst/>
          </a:prstGeom>
          <a:noFill/>
          <a:ln>
            <a:noFill/>
          </a:ln>
        </p:spPr>
      </p:pic>
      <p:pic>
        <p:nvPicPr>
          <p:cNvPr id="69" name="Google Shape;69;p14"/>
          <p:cNvPicPr preferRelativeResize="0"/>
          <p:nvPr/>
        </p:nvPicPr>
        <p:blipFill>
          <a:blip r:embed="rId5">
            <a:alphaModFix/>
          </a:blip>
          <a:stretch>
            <a:fillRect/>
          </a:stretch>
        </p:blipFill>
        <p:spPr>
          <a:xfrm>
            <a:off x="0" y="3780225"/>
            <a:ext cx="1817696" cy="1363272"/>
          </a:xfrm>
          <a:prstGeom prst="rect">
            <a:avLst/>
          </a:prstGeom>
          <a:noFill/>
          <a:ln>
            <a:noFill/>
          </a:ln>
        </p:spPr>
      </p:pic>
      <p:pic>
        <p:nvPicPr>
          <p:cNvPr id="70" name="Google Shape;70;p14"/>
          <p:cNvPicPr preferRelativeResize="0"/>
          <p:nvPr/>
        </p:nvPicPr>
        <p:blipFill>
          <a:blip r:embed="rId6">
            <a:alphaModFix/>
          </a:blip>
          <a:stretch>
            <a:fillRect/>
          </a:stretch>
        </p:blipFill>
        <p:spPr>
          <a:xfrm>
            <a:off x="7206462" y="3570500"/>
            <a:ext cx="1937551" cy="1453156"/>
          </a:xfrm>
          <a:prstGeom prst="rect">
            <a:avLst/>
          </a:prstGeom>
          <a:noFill/>
          <a:ln>
            <a:noFill/>
          </a:ln>
        </p:spPr>
      </p:pic>
      <p:pic>
        <p:nvPicPr>
          <p:cNvPr id="71" name="Google Shape;71;p14"/>
          <p:cNvPicPr preferRelativeResize="0"/>
          <p:nvPr/>
        </p:nvPicPr>
        <p:blipFill>
          <a:blip r:embed="rId7">
            <a:alphaModFix/>
          </a:blip>
          <a:stretch>
            <a:fillRect/>
          </a:stretch>
        </p:blipFill>
        <p:spPr>
          <a:xfrm>
            <a:off x="7413903" y="3570500"/>
            <a:ext cx="1522670" cy="15226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5406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911" b="1">
                <a:latin typeface="Architects Daughter"/>
                <a:ea typeface="Architects Daughter"/>
                <a:cs typeface="Architects Daughter"/>
                <a:sym typeface="Architects Daughter"/>
              </a:rPr>
              <a:t>Playground Safety</a:t>
            </a:r>
            <a:endParaRPr sz="3911" b="1">
              <a:latin typeface="Architects Daughter"/>
              <a:ea typeface="Architects Daughter"/>
              <a:cs typeface="Architects Daughter"/>
              <a:sym typeface="Architects Daughter"/>
            </a:endParaRPr>
          </a:p>
        </p:txBody>
      </p:sp>
      <p:sp>
        <p:nvSpPr>
          <p:cNvPr id="77" name="Google Shape;77;p15"/>
          <p:cNvSpPr txBox="1"/>
          <p:nvPr/>
        </p:nvSpPr>
        <p:spPr>
          <a:xfrm>
            <a:off x="1851425" y="1555950"/>
            <a:ext cx="6121200" cy="1662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latin typeface="Architects Daughter"/>
                <a:ea typeface="Architects Daughter"/>
                <a:cs typeface="Architects Daughter"/>
                <a:sym typeface="Architects Daughter"/>
              </a:rPr>
              <a:t>Always be safe and responsible on the playground.  Never push or play rough, especially on the slides, swings or other equipment.</a:t>
            </a:r>
            <a:endParaRPr sz="2400" b="1">
              <a:latin typeface="Architects Daughter"/>
              <a:ea typeface="Architects Daughter"/>
              <a:cs typeface="Architects Daughter"/>
              <a:sym typeface="Architects Daughter"/>
            </a:endParaRPr>
          </a:p>
        </p:txBody>
      </p:sp>
      <p:pic>
        <p:nvPicPr>
          <p:cNvPr id="78" name="Google Shape;78;p15"/>
          <p:cNvPicPr preferRelativeResize="0"/>
          <p:nvPr/>
        </p:nvPicPr>
        <p:blipFill>
          <a:blip r:embed="rId3">
            <a:alphaModFix/>
          </a:blip>
          <a:stretch>
            <a:fillRect/>
          </a:stretch>
        </p:blipFill>
        <p:spPr>
          <a:xfrm>
            <a:off x="152400" y="2731150"/>
            <a:ext cx="2259950" cy="2259950"/>
          </a:xfrm>
          <a:prstGeom prst="rect">
            <a:avLst/>
          </a:prstGeom>
          <a:noFill/>
          <a:ln>
            <a:noFill/>
          </a:ln>
        </p:spPr>
      </p:pic>
      <p:pic>
        <p:nvPicPr>
          <p:cNvPr id="79" name="Google Shape;79;p15"/>
          <p:cNvPicPr preferRelativeResize="0"/>
          <p:nvPr/>
        </p:nvPicPr>
        <p:blipFill>
          <a:blip r:embed="rId4">
            <a:alphaModFix/>
          </a:blip>
          <a:stretch>
            <a:fillRect/>
          </a:stretch>
        </p:blipFill>
        <p:spPr>
          <a:xfrm>
            <a:off x="6629425" y="2922450"/>
            <a:ext cx="2456726" cy="2145450"/>
          </a:xfrm>
          <a:prstGeom prst="rect">
            <a:avLst/>
          </a:prstGeom>
          <a:noFill/>
          <a:ln>
            <a:noFill/>
          </a:ln>
        </p:spPr>
      </p:pic>
      <p:pic>
        <p:nvPicPr>
          <p:cNvPr id="80" name="Google Shape;80;p15"/>
          <p:cNvPicPr preferRelativeResize="0"/>
          <p:nvPr/>
        </p:nvPicPr>
        <p:blipFill>
          <a:blip r:embed="rId5">
            <a:alphaModFix/>
          </a:blip>
          <a:stretch>
            <a:fillRect/>
          </a:stretch>
        </p:blipFill>
        <p:spPr>
          <a:xfrm>
            <a:off x="2465475" y="3218250"/>
            <a:ext cx="3963900" cy="1970075"/>
          </a:xfrm>
          <a:prstGeom prst="rect">
            <a:avLst/>
          </a:prstGeom>
          <a:noFill/>
          <a:ln>
            <a:noFill/>
          </a:ln>
        </p:spPr>
      </p:pic>
      <p:pic>
        <p:nvPicPr>
          <p:cNvPr id="81" name="Google Shape;81;p15"/>
          <p:cNvPicPr preferRelativeResize="0"/>
          <p:nvPr/>
        </p:nvPicPr>
        <p:blipFill>
          <a:blip r:embed="rId6">
            <a:alphaModFix/>
          </a:blip>
          <a:stretch>
            <a:fillRect/>
          </a:stretch>
        </p:blipFill>
        <p:spPr>
          <a:xfrm>
            <a:off x="7377644" y="42525"/>
            <a:ext cx="1708500" cy="1715650"/>
          </a:xfrm>
          <a:prstGeom prst="rect">
            <a:avLst/>
          </a:prstGeom>
          <a:noFill/>
          <a:ln>
            <a:noFill/>
          </a:ln>
        </p:spPr>
      </p:pic>
      <p:pic>
        <p:nvPicPr>
          <p:cNvPr id="82" name="Google Shape;82;p15"/>
          <p:cNvPicPr preferRelativeResize="0"/>
          <p:nvPr/>
        </p:nvPicPr>
        <p:blipFill>
          <a:blip r:embed="rId7">
            <a:alphaModFix/>
          </a:blip>
          <a:stretch>
            <a:fillRect/>
          </a:stretch>
        </p:blipFill>
        <p:spPr>
          <a:xfrm>
            <a:off x="0" y="-30831"/>
            <a:ext cx="2350205" cy="1715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411">
                <a:latin typeface="Architects Daughter"/>
                <a:ea typeface="Architects Daughter"/>
                <a:cs typeface="Architects Daughter"/>
                <a:sym typeface="Architects Daughter"/>
              </a:rPr>
              <a:t>Playground Safety</a:t>
            </a:r>
            <a:endParaRPr sz="3411">
              <a:latin typeface="Architects Daughter"/>
              <a:ea typeface="Architects Daughter"/>
              <a:cs typeface="Architects Daughter"/>
              <a:sym typeface="Architects Daughter"/>
            </a:endParaRPr>
          </a:p>
        </p:txBody>
      </p:sp>
      <p:sp>
        <p:nvSpPr>
          <p:cNvPr id="88" name="Google Shape;88;p16"/>
          <p:cNvSpPr txBox="1"/>
          <p:nvPr/>
        </p:nvSpPr>
        <p:spPr>
          <a:xfrm>
            <a:off x="1511400" y="1657800"/>
            <a:ext cx="61212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latin typeface="Architects Daughter"/>
                <a:ea typeface="Architects Daughter"/>
                <a:cs typeface="Architects Daughter"/>
                <a:sym typeface="Architects Daughter"/>
              </a:rPr>
              <a:t>Use equipment properly. Do not climb UP the slides, always go DOWN the slides on your bottom, feet first.  Never stand on the slides or swings.</a:t>
            </a:r>
            <a:endParaRPr sz="2100" b="1">
              <a:latin typeface="Architects Daughter"/>
              <a:ea typeface="Architects Daughter"/>
              <a:cs typeface="Architects Daughter"/>
              <a:sym typeface="Architects Daughter"/>
            </a:endParaRPr>
          </a:p>
        </p:txBody>
      </p:sp>
      <p:pic>
        <p:nvPicPr>
          <p:cNvPr id="89" name="Google Shape;89;p16"/>
          <p:cNvPicPr preferRelativeResize="0"/>
          <p:nvPr/>
        </p:nvPicPr>
        <p:blipFill>
          <a:blip r:embed="rId3">
            <a:alphaModFix/>
          </a:blip>
          <a:stretch>
            <a:fillRect/>
          </a:stretch>
        </p:blipFill>
        <p:spPr>
          <a:xfrm>
            <a:off x="-70775" y="2479725"/>
            <a:ext cx="2663775" cy="2663775"/>
          </a:xfrm>
          <a:prstGeom prst="rect">
            <a:avLst/>
          </a:prstGeom>
          <a:noFill/>
          <a:ln>
            <a:noFill/>
          </a:ln>
        </p:spPr>
      </p:pic>
      <p:pic>
        <p:nvPicPr>
          <p:cNvPr id="90" name="Google Shape;90;p16"/>
          <p:cNvPicPr preferRelativeResize="0"/>
          <p:nvPr/>
        </p:nvPicPr>
        <p:blipFill>
          <a:blip r:embed="rId4">
            <a:alphaModFix/>
          </a:blip>
          <a:stretch>
            <a:fillRect/>
          </a:stretch>
        </p:blipFill>
        <p:spPr>
          <a:xfrm>
            <a:off x="5940525" y="2327325"/>
            <a:ext cx="2935825" cy="2879300"/>
          </a:xfrm>
          <a:prstGeom prst="rect">
            <a:avLst/>
          </a:prstGeom>
          <a:noFill/>
          <a:ln>
            <a:noFill/>
          </a:ln>
        </p:spPr>
      </p:pic>
      <p:pic>
        <p:nvPicPr>
          <p:cNvPr id="91" name="Google Shape;91;p16"/>
          <p:cNvPicPr preferRelativeResize="0"/>
          <p:nvPr/>
        </p:nvPicPr>
        <p:blipFill>
          <a:blip r:embed="rId5">
            <a:alphaModFix/>
          </a:blip>
          <a:stretch>
            <a:fillRect/>
          </a:stretch>
        </p:blipFill>
        <p:spPr>
          <a:xfrm>
            <a:off x="2869300" y="2934500"/>
            <a:ext cx="3220020" cy="21466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711" b="1">
                <a:latin typeface="Architects Daughter"/>
                <a:ea typeface="Architects Daughter"/>
                <a:cs typeface="Architects Daughter"/>
                <a:sym typeface="Architects Daughter"/>
              </a:rPr>
              <a:t>Playground Safety</a:t>
            </a:r>
            <a:endParaRPr sz="4711" b="1">
              <a:latin typeface="Architects Daughter"/>
              <a:ea typeface="Architects Daughter"/>
              <a:cs typeface="Architects Daughter"/>
              <a:sym typeface="Architects Daughter"/>
            </a:endParaRPr>
          </a:p>
        </p:txBody>
      </p:sp>
      <p:sp>
        <p:nvSpPr>
          <p:cNvPr id="97" name="Google Shape;97;p17"/>
          <p:cNvSpPr txBox="1"/>
          <p:nvPr/>
        </p:nvSpPr>
        <p:spPr>
          <a:xfrm>
            <a:off x="1511400" y="1721550"/>
            <a:ext cx="61212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latin typeface="Architects Daughter"/>
                <a:ea typeface="Architects Daughter"/>
                <a:cs typeface="Architects Daughter"/>
                <a:sym typeface="Architects Daughter"/>
              </a:rPr>
              <a:t>Always WALK in the wood chips around the playground equipment.  Keep safety in mind</a:t>
            </a:r>
            <a:endParaRPr sz="3000" b="1">
              <a:latin typeface="Architects Daughter"/>
              <a:ea typeface="Architects Daughter"/>
              <a:cs typeface="Architects Daughter"/>
              <a:sym typeface="Architects Daughter"/>
            </a:endParaRPr>
          </a:p>
        </p:txBody>
      </p:sp>
      <p:pic>
        <p:nvPicPr>
          <p:cNvPr id="98" name="Google Shape;98;p17"/>
          <p:cNvPicPr preferRelativeResize="0"/>
          <p:nvPr/>
        </p:nvPicPr>
        <p:blipFill>
          <a:blip r:embed="rId3">
            <a:alphaModFix/>
          </a:blip>
          <a:stretch>
            <a:fillRect/>
          </a:stretch>
        </p:blipFill>
        <p:spPr>
          <a:xfrm>
            <a:off x="110750" y="3177500"/>
            <a:ext cx="2947374" cy="1966000"/>
          </a:xfrm>
          <a:prstGeom prst="rect">
            <a:avLst/>
          </a:prstGeom>
          <a:noFill/>
          <a:ln>
            <a:noFill/>
          </a:ln>
        </p:spPr>
      </p:pic>
      <p:pic>
        <p:nvPicPr>
          <p:cNvPr id="99" name="Google Shape;99;p17"/>
          <p:cNvPicPr preferRelativeResize="0"/>
          <p:nvPr/>
        </p:nvPicPr>
        <p:blipFill>
          <a:blip r:embed="rId4">
            <a:alphaModFix/>
          </a:blip>
          <a:stretch>
            <a:fillRect/>
          </a:stretch>
        </p:blipFill>
        <p:spPr>
          <a:xfrm>
            <a:off x="6535650" y="2717650"/>
            <a:ext cx="2608349" cy="2425851"/>
          </a:xfrm>
          <a:prstGeom prst="rect">
            <a:avLst/>
          </a:prstGeom>
          <a:noFill/>
          <a:ln>
            <a:noFill/>
          </a:ln>
        </p:spPr>
      </p:pic>
      <p:pic>
        <p:nvPicPr>
          <p:cNvPr id="100" name="Google Shape;100;p17"/>
          <p:cNvPicPr preferRelativeResize="0"/>
          <p:nvPr/>
        </p:nvPicPr>
        <p:blipFill>
          <a:blip r:embed="rId5">
            <a:alphaModFix/>
          </a:blip>
          <a:stretch>
            <a:fillRect/>
          </a:stretch>
        </p:blipFill>
        <p:spPr>
          <a:xfrm>
            <a:off x="3616325" y="3177500"/>
            <a:ext cx="2361120" cy="1965999"/>
          </a:xfrm>
          <a:prstGeom prst="rect">
            <a:avLst/>
          </a:prstGeom>
          <a:noFill/>
          <a:ln>
            <a:noFill/>
          </a:ln>
        </p:spPr>
      </p:pic>
      <p:sp>
        <p:nvSpPr>
          <p:cNvPr id="101" name="Google Shape;101;p17"/>
          <p:cNvSpPr txBox="1"/>
          <p:nvPr/>
        </p:nvSpPr>
        <p:spPr>
          <a:xfrm>
            <a:off x="6918225" y="10625"/>
            <a:ext cx="871500" cy="7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311700" y="4665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711" b="1">
                <a:latin typeface="Architects Daughter"/>
                <a:ea typeface="Architects Daughter"/>
                <a:cs typeface="Architects Daughter"/>
                <a:sym typeface="Architects Daughter"/>
              </a:rPr>
              <a:t>Playground Safety</a:t>
            </a:r>
            <a:endParaRPr sz="4711" b="1">
              <a:latin typeface="Architects Daughter"/>
              <a:ea typeface="Architects Daughter"/>
              <a:cs typeface="Architects Daughter"/>
              <a:sym typeface="Architects Daughter"/>
            </a:endParaRPr>
          </a:p>
        </p:txBody>
      </p:sp>
      <p:sp>
        <p:nvSpPr>
          <p:cNvPr id="107" name="Google Shape;107;p18"/>
          <p:cNvSpPr txBox="1"/>
          <p:nvPr/>
        </p:nvSpPr>
        <p:spPr>
          <a:xfrm>
            <a:off x="1549500" y="1441900"/>
            <a:ext cx="61980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latin typeface="Architects Daughter"/>
                <a:ea typeface="Architects Daughter"/>
                <a:cs typeface="Architects Daughter"/>
                <a:sym typeface="Architects Daughter"/>
              </a:rPr>
              <a:t>On hot days, always be careful on the monkey bars and other climbing areas; they can be hot.  Also, drink plenty of water to keep your body healthy and hydrated.</a:t>
            </a:r>
            <a:endParaRPr sz="2400" b="1">
              <a:latin typeface="Architects Daughter"/>
              <a:ea typeface="Architects Daughter"/>
              <a:cs typeface="Architects Daughter"/>
              <a:sym typeface="Architects Daughter"/>
            </a:endParaRPr>
          </a:p>
        </p:txBody>
      </p:sp>
      <p:pic>
        <p:nvPicPr>
          <p:cNvPr id="108" name="Google Shape;108;p18"/>
          <p:cNvPicPr preferRelativeResize="0"/>
          <p:nvPr/>
        </p:nvPicPr>
        <p:blipFill>
          <a:blip r:embed="rId3">
            <a:alphaModFix/>
          </a:blip>
          <a:stretch>
            <a:fillRect/>
          </a:stretch>
        </p:blipFill>
        <p:spPr>
          <a:xfrm>
            <a:off x="7428182" y="2571750"/>
            <a:ext cx="1715817" cy="2571750"/>
          </a:xfrm>
          <a:prstGeom prst="rect">
            <a:avLst/>
          </a:prstGeom>
          <a:noFill/>
          <a:ln>
            <a:noFill/>
          </a:ln>
        </p:spPr>
      </p:pic>
      <p:pic>
        <p:nvPicPr>
          <p:cNvPr id="109" name="Google Shape;109;p18"/>
          <p:cNvPicPr preferRelativeResize="0"/>
          <p:nvPr/>
        </p:nvPicPr>
        <p:blipFill>
          <a:blip r:embed="rId4">
            <a:alphaModFix/>
          </a:blip>
          <a:stretch>
            <a:fillRect/>
          </a:stretch>
        </p:blipFill>
        <p:spPr>
          <a:xfrm>
            <a:off x="0" y="2571750"/>
            <a:ext cx="1928807" cy="2571750"/>
          </a:xfrm>
          <a:prstGeom prst="rect">
            <a:avLst/>
          </a:prstGeom>
          <a:noFill/>
          <a:ln>
            <a:noFill/>
          </a:ln>
        </p:spPr>
      </p:pic>
      <p:pic>
        <p:nvPicPr>
          <p:cNvPr id="110" name="Google Shape;110;p18"/>
          <p:cNvPicPr preferRelativeResize="0"/>
          <p:nvPr/>
        </p:nvPicPr>
        <p:blipFill>
          <a:blip r:embed="rId5">
            <a:alphaModFix/>
          </a:blip>
          <a:stretch>
            <a:fillRect/>
          </a:stretch>
        </p:blipFill>
        <p:spPr>
          <a:xfrm>
            <a:off x="898025" y="3473800"/>
            <a:ext cx="2984224" cy="1678624"/>
          </a:xfrm>
          <a:prstGeom prst="rect">
            <a:avLst/>
          </a:prstGeom>
          <a:noFill/>
          <a:ln>
            <a:noFill/>
          </a:ln>
        </p:spPr>
      </p:pic>
      <p:pic>
        <p:nvPicPr>
          <p:cNvPr id="111" name="Google Shape;111;p18"/>
          <p:cNvPicPr preferRelativeResize="0"/>
          <p:nvPr/>
        </p:nvPicPr>
        <p:blipFill>
          <a:blip r:embed="rId6">
            <a:alphaModFix/>
          </a:blip>
          <a:stretch>
            <a:fillRect/>
          </a:stretch>
        </p:blipFill>
        <p:spPr>
          <a:xfrm>
            <a:off x="4347825" y="3473800"/>
            <a:ext cx="2517917" cy="1678624"/>
          </a:xfrm>
          <a:prstGeom prst="rect">
            <a:avLst/>
          </a:prstGeom>
          <a:noFill/>
          <a:ln>
            <a:noFill/>
          </a:ln>
        </p:spPr>
      </p:pic>
      <p:pic>
        <p:nvPicPr>
          <p:cNvPr id="112" name="Google Shape;112;p18"/>
          <p:cNvPicPr preferRelativeResize="0"/>
          <p:nvPr/>
        </p:nvPicPr>
        <p:blipFill>
          <a:blip r:embed="rId5">
            <a:alphaModFix/>
          </a:blip>
          <a:stretch>
            <a:fillRect/>
          </a:stretch>
        </p:blipFill>
        <p:spPr>
          <a:xfrm>
            <a:off x="1217525" y="3012950"/>
            <a:ext cx="4138899" cy="2328125"/>
          </a:xfrm>
          <a:prstGeom prst="rect">
            <a:avLst/>
          </a:prstGeom>
          <a:noFill/>
          <a:ln>
            <a:noFill/>
          </a:ln>
        </p:spPr>
      </p:pic>
      <p:pic>
        <p:nvPicPr>
          <p:cNvPr id="113" name="Google Shape;113;p18"/>
          <p:cNvPicPr preferRelativeResize="0"/>
          <p:nvPr/>
        </p:nvPicPr>
        <p:blipFill>
          <a:blip r:embed="rId7">
            <a:alphaModFix/>
          </a:blip>
          <a:stretch>
            <a:fillRect/>
          </a:stretch>
        </p:blipFill>
        <p:spPr>
          <a:xfrm>
            <a:off x="125088" y="93650"/>
            <a:ext cx="1678625" cy="1678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5011" b="1">
                <a:latin typeface="Architects Daughter"/>
                <a:ea typeface="Architects Daughter"/>
                <a:cs typeface="Architects Daughter"/>
                <a:sym typeface="Architects Daughter"/>
              </a:rPr>
              <a:t>Playground Safety</a:t>
            </a:r>
            <a:endParaRPr sz="5011" b="1">
              <a:latin typeface="Architects Daughter"/>
              <a:ea typeface="Architects Daughter"/>
              <a:cs typeface="Architects Daughter"/>
              <a:sym typeface="Architects Daughter"/>
            </a:endParaRPr>
          </a:p>
        </p:txBody>
      </p:sp>
      <p:sp>
        <p:nvSpPr>
          <p:cNvPr id="119" name="Google Shape;119;p19"/>
          <p:cNvSpPr txBox="1"/>
          <p:nvPr/>
        </p:nvSpPr>
        <p:spPr>
          <a:xfrm>
            <a:off x="1603325" y="1463425"/>
            <a:ext cx="6198000" cy="218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b="1">
                <a:latin typeface="Architects Daughter"/>
                <a:ea typeface="Architects Daughter"/>
                <a:cs typeface="Architects Daughter"/>
                <a:sym typeface="Architects Daughter"/>
              </a:rPr>
              <a:t>When climbing down from the monkey bars and other high areas, make sure no other kids are in the way. Always try to land on both feet with your knees bent. </a:t>
            </a:r>
            <a:endParaRPr sz="2600" b="1">
              <a:latin typeface="Architects Daughter"/>
              <a:ea typeface="Architects Daughter"/>
              <a:cs typeface="Architects Daughter"/>
              <a:sym typeface="Architects Daughter"/>
            </a:endParaRPr>
          </a:p>
        </p:txBody>
      </p:sp>
      <p:pic>
        <p:nvPicPr>
          <p:cNvPr id="120" name="Google Shape;120;p19"/>
          <p:cNvPicPr preferRelativeResize="0"/>
          <p:nvPr/>
        </p:nvPicPr>
        <p:blipFill>
          <a:blip r:embed="rId3">
            <a:alphaModFix/>
          </a:blip>
          <a:stretch>
            <a:fillRect/>
          </a:stretch>
        </p:blipFill>
        <p:spPr>
          <a:xfrm flipH="1">
            <a:off x="3820626" y="3640750"/>
            <a:ext cx="1502749" cy="1502749"/>
          </a:xfrm>
          <a:prstGeom prst="rect">
            <a:avLst/>
          </a:prstGeom>
          <a:noFill/>
          <a:ln>
            <a:noFill/>
          </a:ln>
        </p:spPr>
      </p:pic>
      <p:pic>
        <p:nvPicPr>
          <p:cNvPr id="121" name="Google Shape;121;p19"/>
          <p:cNvPicPr preferRelativeResize="0"/>
          <p:nvPr/>
        </p:nvPicPr>
        <p:blipFill>
          <a:blip r:embed="rId4">
            <a:alphaModFix/>
          </a:blip>
          <a:stretch>
            <a:fillRect/>
          </a:stretch>
        </p:blipFill>
        <p:spPr>
          <a:xfrm>
            <a:off x="0" y="2866050"/>
            <a:ext cx="2003647" cy="2259128"/>
          </a:xfrm>
          <a:prstGeom prst="rect">
            <a:avLst/>
          </a:prstGeom>
          <a:noFill/>
          <a:ln>
            <a:noFill/>
          </a:ln>
        </p:spPr>
      </p:pic>
      <p:pic>
        <p:nvPicPr>
          <p:cNvPr id="122" name="Google Shape;122;p19"/>
          <p:cNvPicPr preferRelativeResize="0"/>
          <p:nvPr/>
        </p:nvPicPr>
        <p:blipFill>
          <a:blip r:embed="rId5">
            <a:alphaModFix/>
          </a:blip>
          <a:stretch>
            <a:fillRect/>
          </a:stretch>
        </p:blipFill>
        <p:spPr>
          <a:xfrm>
            <a:off x="5794325" y="3200950"/>
            <a:ext cx="3349676" cy="1924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0"/>
          <p:cNvPicPr preferRelativeResize="0"/>
          <p:nvPr/>
        </p:nvPicPr>
        <p:blipFill>
          <a:blip r:embed="rId3">
            <a:alphaModFix/>
          </a:blip>
          <a:stretch>
            <a:fillRect/>
          </a:stretch>
        </p:blipFill>
        <p:spPr>
          <a:xfrm>
            <a:off x="137690" y="122225"/>
            <a:ext cx="2364635" cy="1774776"/>
          </a:xfrm>
          <a:prstGeom prst="rect">
            <a:avLst/>
          </a:prstGeom>
          <a:noFill/>
          <a:ln>
            <a:noFill/>
          </a:ln>
        </p:spPr>
      </p:pic>
      <p:pic>
        <p:nvPicPr>
          <p:cNvPr id="128" name="Google Shape;128;p20"/>
          <p:cNvPicPr preferRelativeResize="0"/>
          <p:nvPr/>
        </p:nvPicPr>
        <p:blipFill>
          <a:blip r:embed="rId4">
            <a:alphaModFix/>
          </a:blip>
          <a:stretch>
            <a:fillRect/>
          </a:stretch>
        </p:blipFill>
        <p:spPr>
          <a:xfrm>
            <a:off x="3044984" y="2977951"/>
            <a:ext cx="2812292" cy="2165550"/>
          </a:xfrm>
          <a:prstGeom prst="rect">
            <a:avLst/>
          </a:prstGeom>
          <a:noFill/>
          <a:ln>
            <a:noFill/>
          </a:ln>
        </p:spPr>
      </p:pic>
      <p:sp>
        <p:nvSpPr>
          <p:cNvPr id="129" name="Google Shape;129;p20"/>
          <p:cNvSpPr txBox="1">
            <a:spLocks noGrp="1"/>
          </p:cNvSpPr>
          <p:nvPr>
            <p:ph type="title"/>
          </p:nvPr>
        </p:nvSpPr>
        <p:spPr>
          <a:xfrm>
            <a:off x="311700" y="4382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11" b="1">
                <a:latin typeface="Architects Daughter"/>
                <a:ea typeface="Architects Daughter"/>
                <a:cs typeface="Architects Daughter"/>
                <a:sym typeface="Architects Daughter"/>
              </a:rPr>
              <a:t>Playground Safety</a:t>
            </a:r>
            <a:endParaRPr sz="3011" b="1">
              <a:latin typeface="Architects Daughter"/>
              <a:ea typeface="Architects Daughter"/>
              <a:cs typeface="Architects Daughter"/>
              <a:sym typeface="Architects Daughter"/>
            </a:endParaRPr>
          </a:p>
        </p:txBody>
      </p:sp>
      <p:sp>
        <p:nvSpPr>
          <p:cNvPr id="130" name="Google Shape;130;p20"/>
          <p:cNvSpPr txBox="1"/>
          <p:nvPr/>
        </p:nvSpPr>
        <p:spPr>
          <a:xfrm>
            <a:off x="1654950" y="1835975"/>
            <a:ext cx="57528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Architects Daughter"/>
                <a:ea typeface="Architects Daughter"/>
                <a:cs typeface="Architects Daughter"/>
                <a:sym typeface="Architects Daughter"/>
              </a:rPr>
              <a:t>Always be kind, take turns and treat others like you would want to be treated.  Invite friends to play with you and always remember the Allen Road  Promise</a:t>
            </a:r>
            <a:endParaRPr sz="2000" b="1">
              <a:latin typeface="Architects Daughter"/>
              <a:ea typeface="Architects Daughter"/>
              <a:cs typeface="Architects Daughter"/>
              <a:sym typeface="Architects Daughter"/>
            </a:endParaRPr>
          </a:p>
        </p:txBody>
      </p:sp>
      <p:pic>
        <p:nvPicPr>
          <p:cNvPr id="131" name="Google Shape;131;p20"/>
          <p:cNvPicPr preferRelativeResize="0"/>
          <p:nvPr/>
        </p:nvPicPr>
        <p:blipFill>
          <a:blip r:embed="rId5">
            <a:alphaModFix/>
          </a:blip>
          <a:stretch>
            <a:fillRect/>
          </a:stretch>
        </p:blipFill>
        <p:spPr>
          <a:xfrm>
            <a:off x="6728300" y="91625"/>
            <a:ext cx="2232723" cy="1835975"/>
          </a:xfrm>
          <a:prstGeom prst="rect">
            <a:avLst/>
          </a:prstGeom>
          <a:noFill/>
          <a:ln>
            <a:noFill/>
          </a:ln>
        </p:spPr>
      </p:pic>
      <p:pic>
        <p:nvPicPr>
          <p:cNvPr id="132" name="Google Shape;132;p20"/>
          <p:cNvPicPr preferRelativeResize="0"/>
          <p:nvPr/>
        </p:nvPicPr>
        <p:blipFill>
          <a:blip r:embed="rId6">
            <a:alphaModFix/>
          </a:blip>
          <a:stretch>
            <a:fillRect/>
          </a:stretch>
        </p:blipFill>
        <p:spPr>
          <a:xfrm>
            <a:off x="152400" y="3216325"/>
            <a:ext cx="2335230" cy="1774775"/>
          </a:xfrm>
          <a:prstGeom prst="rect">
            <a:avLst/>
          </a:prstGeom>
          <a:noFill/>
          <a:ln>
            <a:noFill/>
          </a:ln>
        </p:spPr>
      </p:pic>
      <p:pic>
        <p:nvPicPr>
          <p:cNvPr id="133" name="Google Shape;133;p20"/>
          <p:cNvPicPr preferRelativeResize="0"/>
          <p:nvPr/>
        </p:nvPicPr>
        <p:blipFill>
          <a:blip r:embed="rId7">
            <a:alphaModFix/>
          </a:blip>
          <a:stretch>
            <a:fillRect/>
          </a:stretch>
        </p:blipFill>
        <p:spPr>
          <a:xfrm>
            <a:off x="6319250" y="3063925"/>
            <a:ext cx="2513051" cy="1984900"/>
          </a:xfrm>
          <a:prstGeom prst="rect">
            <a:avLst/>
          </a:prstGeom>
          <a:noFill/>
          <a:ln>
            <a:noFill/>
          </a:ln>
        </p:spPr>
      </p:pic>
      <p:sp>
        <p:nvSpPr>
          <p:cNvPr id="134" name="Google Shape;134;p20"/>
          <p:cNvSpPr txBox="1"/>
          <p:nvPr/>
        </p:nvSpPr>
        <p:spPr>
          <a:xfrm>
            <a:off x="718325" y="1118150"/>
            <a:ext cx="3903300" cy="45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246</Words>
  <Application>Microsoft Office PowerPoint</Application>
  <PresentationFormat>On-screen Show (16:9)</PresentationFormat>
  <Paragraphs>16</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Architects Daughter</vt:lpstr>
      <vt:lpstr>Simple Light</vt:lpstr>
      <vt:lpstr>Seven Days of Playground Safety</vt:lpstr>
      <vt:lpstr> Playground Safety</vt:lpstr>
      <vt:lpstr>Playground Safety</vt:lpstr>
      <vt:lpstr>Playground Safety</vt:lpstr>
      <vt:lpstr>Playground Safety</vt:lpstr>
      <vt:lpstr>Playground Safety</vt:lpstr>
      <vt:lpstr>Playground Safety</vt:lpstr>
      <vt:lpstr>Playground Safety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Days of Playground Safety</dc:title>
  <dc:creator>Noel, Kathryn</dc:creator>
  <cp:lastModifiedBy>Noel, Kathryn</cp:lastModifiedBy>
  <cp:revision>1</cp:revision>
  <dcterms:modified xsi:type="dcterms:W3CDTF">2021-03-26T18:18:41Z</dcterms:modified>
</cp:coreProperties>
</file>