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1770" y="-23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6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2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4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9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3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5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D1568-EC00-4B9F-B23D-6E3ABD692FA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D14C1-BDFA-4EBD-80B1-8EB027869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5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392" y="99490"/>
            <a:ext cx="5238750" cy="1495425"/>
          </a:xfrm>
          <a:prstGeom prst="rect">
            <a:avLst/>
          </a:prstGeom>
        </p:spPr>
      </p:pic>
      <p:pic>
        <p:nvPicPr>
          <p:cNvPr id="1030" name="Picture 6" descr="C:\Users\jwheeler\AppData\Local\Microsoft\Windows\Temporary Internet Files\Content.IE5\ULY68U19\stock-photo-recycle-white-paper-bag-111367250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0" b="13698"/>
          <a:stretch/>
        </p:blipFill>
        <p:spPr bwMode="auto">
          <a:xfrm>
            <a:off x="4165506" y="4072225"/>
            <a:ext cx="1935480" cy="188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wheeler\AppData\Local\Microsoft\Windows\Temporary Internet Files\Content.IE5\WFM3B08P\ธุรกิจเปิดร้านขายอาหาร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62" y="4143494"/>
            <a:ext cx="2463424" cy="177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wheeler\AppData\Local\Microsoft\Windows\Temporary Internet Files\Content.IE5\IIHSPL4J\lgi01a2014052202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319" y="5771557"/>
            <a:ext cx="4216886" cy="28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1" y="1267174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u="sng" dirty="0">
                <a:latin typeface="Constantia" panose="02030602050306030303" pitchFamily="18" charset="0"/>
              </a:rPr>
              <a:t>Breakfast Menu</a:t>
            </a:r>
            <a:endParaRPr lang="en-US" sz="4400" dirty="0">
              <a:latin typeface="Constantia" panose="02030602050306030303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6962" y="2036615"/>
            <a:ext cx="5943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Jr. High School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Monday: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        Breakfast Cereal Kit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Tuesday:   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    Mini Whole Grain Powdered Donuts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Wednesday:   Breakfast Cereal Kit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Thursday:       Whole Grain Apple Fritter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Berlin Sans FB Demi" pitchFamily="34" charset="0"/>
              </a:rPr>
              <a:t>Friday:	           Breakfast Cereal Kit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9069" y="6172200"/>
            <a:ext cx="175939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dirty="0" smtClean="0">
                <a:ea typeface="Calibri"/>
                <a:cs typeface="Times New Roman"/>
              </a:rPr>
              <a:t>Did You Know?</a:t>
            </a:r>
            <a:endParaRPr lang="en-US" sz="2000" b="1" i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1" y="7089457"/>
            <a:ext cx="2743200" cy="14619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200" dirty="0" smtClean="0">
                <a:ea typeface="Calibri"/>
                <a:cs typeface="Times New Roman"/>
              </a:rPr>
              <a:t>Free breakfast and lunch are available to students up to the age of 18. </a:t>
            </a:r>
          </a:p>
          <a:p>
            <a:pPr algn="ctr">
              <a:spcAft>
                <a:spcPts val="200"/>
              </a:spcAft>
            </a:pPr>
            <a:r>
              <a:rPr lang="en-US" sz="1200" dirty="0" smtClean="0">
                <a:ea typeface="Calibri"/>
                <a:cs typeface="Times New Roman"/>
              </a:rPr>
              <a:t>Grab and go meals will be available for</a:t>
            </a:r>
          </a:p>
          <a:p>
            <a:pPr algn="ctr">
              <a:spcAft>
                <a:spcPts val="200"/>
              </a:spcAft>
            </a:pPr>
            <a:r>
              <a:rPr lang="en-US" sz="1200" dirty="0" smtClean="0">
                <a:ea typeface="Calibri"/>
                <a:cs typeface="Times New Roman"/>
              </a:rPr>
              <a:t>pick up daily from 9:30-10:30 at the Jr. High School’s kitchen door, back of building</a:t>
            </a:r>
          </a:p>
          <a:p>
            <a:pPr algn="ctr">
              <a:spcAft>
                <a:spcPts val="200"/>
              </a:spcAft>
            </a:pPr>
            <a:r>
              <a:rPr lang="en-US" sz="1200" dirty="0" smtClean="0">
                <a:ea typeface="Calibri"/>
                <a:cs typeface="Times New Roman"/>
              </a:rPr>
              <a:t>Come join us for Breakfast </a:t>
            </a:r>
            <a:r>
              <a:rPr lang="en-US" sz="1200" dirty="0" smtClean="0">
                <a:ea typeface="Calibri"/>
                <a:cs typeface="Times New Roman"/>
                <a:sym typeface="Wingdings" panose="05000000000000000000" pitchFamily="2" charset="2"/>
              </a:rPr>
              <a:t>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6607" y="4613287"/>
            <a:ext cx="128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All meals 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are </a:t>
            </a:r>
            <a:r>
              <a:rPr lang="en-US" sz="1200" b="1" dirty="0"/>
              <a:t>served with…</a:t>
            </a:r>
          </a:p>
          <a:p>
            <a:pPr algn="ctr"/>
            <a:r>
              <a:rPr lang="en-US" sz="1200" b="1" dirty="0" smtClean="0"/>
              <a:t> </a:t>
            </a:r>
            <a:r>
              <a:rPr lang="en-US" sz="1200" b="1" dirty="0"/>
              <a:t>juice</a:t>
            </a:r>
            <a:r>
              <a:rPr lang="en-US" sz="1200" b="1" dirty="0" smtClean="0"/>
              <a:t>,</a:t>
            </a:r>
          </a:p>
          <a:p>
            <a:pPr algn="ctr"/>
            <a:r>
              <a:rPr lang="en-US" sz="1200" b="1" dirty="0" smtClean="0"/>
              <a:t> </a:t>
            </a:r>
            <a:r>
              <a:rPr lang="en-US" sz="1200" b="1" dirty="0"/>
              <a:t>fruit and milk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275996" y="4348384"/>
            <a:ext cx="1714501" cy="1573903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228600" tIns="228600" rIns="228600" bIns="22860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Gluten free cereals available with doctors note</a:t>
            </a:r>
            <a:endParaRPr lang="en-US" sz="10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7026" y="8639686"/>
            <a:ext cx="5237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 Syracuse School District is an equal opportunity employer. 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116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Berlin Sans FB Demi</vt:lpstr>
      <vt:lpstr>Calibri</vt:lpstr>
      <vt:lpstr>Constantia</vt:lpstr>
      <vt:lpstr>Times New Roman</vt:lpstr>
      <vt:lpstr>Wingdings</vt:lpstr>
      <vt:lpstr>Office Theme</vt:lpstr>
      <vt:lpstr>PowerPoint Presentation</vt:lpstr>
    </vt:vector>
  </TitlesOfParts>
  <Company>NSCSD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jwheeler</dc:creator>
  <cp:lastModifiedBy>Swift, Wendy</cp:lastModifiedBy>
  <cp:revision>19</cp:revision>
  <cp:lastPrinted>2021-06-14T12:00:35Z</cp:lastPrinted>
  <dcterms:created xsi:type="dcterms:W3CDTF">2014-09-16T18:14:42Z</dcterms:created>
  <dcterms:modified xsi:type="dcterms:W3CDTF">2021-06-21T13:31:37Z</dcterms:modified>
</cp:coreProperties>
</file>